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1" r:id="rId16"/>
    <p:sldId id="302" r:id="rId17"/>
    <p:sldId id="304" r:id="rId18"/>
    <p:sldId id="284" r:id="rId19"/>
    <p:sldId id="282" r:id="rId20"/>
    <p:sldId id="264" r:id="rId21"/>
    <p:sldId id="287" r:id="rId22"/>
    <p:sldId id="288" r:id="rId23"/>
    <p:sldId id="289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86" autoAdjust="0"/>
  </p:normalViewPr>
  <p:slideViewPr>
    <p:cSldViewPr>
      <p:cViewPr>
        <p:scale>
          <a:sx n="75" d="100"/>
          <a:sy n="75" d="100"/>
        </p:scale>
        <p:origin x="-1056" y="4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25-8-2022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 - in de eerste plaats voedsel en water,</a:t>
            </a:r>
            <a:br>
              <a:rPr lang="nl-NL" baseline="0" dirty="0" smtClean="0"/>
            </a:br>
            <a:r>
              <a:rPr lang="nl-NL" baseline="0" dirty="0" smtClean="0"/>
              <a:t>maar ook reserveonderdelen en dingetjes.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  <a:br>
              <a:rPr lang="nl-NL" baseline="0" dirty="0" smtClean="0"/>
            </a:br>
            <a:r>
              <a:rPr lang="nl-NL" baseline="0" dirty="0" smtClean="0"/>
              <a:t>sterker 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Je ziet dat mijn printer zelf ook een dankbaar projectonderwerp is – alles wat geel is zijn mijn toevoegingen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En op het internet zijn sites waar talloze 3D ontwerpen worden gedeeld zodat je meteen aan de slag kunt met het ontwerp van een ander.</a:t>
            </a:r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deze workshop zouden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is het om zelf dingen te ontwerpen!</a:t>
            </a:r>
          </a:p>
          <a:p>
            <a:r>
              <a:rPr lang="nl-NL" baseline="0" dirty="0" smtClean="0"/>
              <a:t>Mijn magisch moment is altijd de overgang van model ….</a:t>
            </a:r>
          </a:p>
          <a:p>
            <a:r>
              <a:rPr lang="nl-NL" baseline="0" dirty="0" smtClean="0"/>
              <a:t>… naar een fysiek ding die je in je handen houdt.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wel zo’n workshop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Ik ben drie jaar geleden begonnen met een simpel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en vrij snel daarna overgestapt naar het nog steeds gratis fancy programma Fusion360 - daarmee kan je echt alles, maar heeft een vrij steile leercurve. Al zijn er talloze tutorial op </a:t>
            </a:r>
            <a:r>
              <a:rPr lang="nl-NL" baseline="0" smtClean="0"/>
              <a:t>YouTube</a:t>
            </a:r>
            <a:endParaRPr lang="nl-NL" baseline="0" dirty="0" smtClean="0"/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wel zo’n workshop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</a:t>
            </a:r>
            <a:r>
              <a:rPr lang="nl-NL" smtClean="0"/>
              <a:t>is Arduino</a:t>
            </a:r>
            <a:r>
              <a:rPr lang="nl-NL" dirty="0" smtClean="0"/>
              <a:t>?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op lokale </a:t>
            </a:r>
            <a:r>
              <a:rPr lang="nl-NL" dirty="0" smtClean="0"/>
              <a:t>schijf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Goed voor héél véél uren bouwplezier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88" y="2204864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8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Enclosure</a:t>
            </a: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 </a:t>
            </a:r>
            <a:r>
              <a:rPr lang="nl-NL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</a:t>
            </a: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3066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8752" y="1714488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522866" cy="33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Electronica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96875"/>
            <a:ext cx="4066276" cy="346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Spelcomputer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hier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778</Words>
  <Application>Microsoft Office PowerPoint</Application>
  <PresentationFormat>A4 (210 x 297 mm)</PresentationFormat>
  <Paragraphs>273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129</cp:revision>
  <dcterms:created xsi:type="dcterms:W3CDTF">2021-07-01T07:07:20Z</dcterms:created>
  <dcterms:modified xsi:type="dcterms:W3CDTF">2022-08-25T13:14:57Z</dcterms:modified>
</cp:coreProperties>
</file>